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7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BA85"/>
    <a:srgbClr val="5C8711"/>
    <a:srgbClr val="4E5154"/>
    <a:srgbClr val="42BA85"/>
    <a:srgbClr val="2336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598" autoAdjust="0"/>
  </p:normalViewPr>
  <p:slideViewPr>
    <p:cSldViewPr snapToGrid="0">
      <p:cViewPr varScale="1">
        <p:scale>
          <a:sx n="104" d="100"/>
          <a:sy n="104" d="100"/>
        </p:scale>
        <p:origin x="1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A25D3-55C4-4A75-A953-1D1EFF70ED08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AC833-0AFE-421E-A8CE-0043FD390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7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DAFE7-693A-46D8-8927-58F9177DD4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57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08443-F763-4503-97C8-ABAD3AE63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2A87D6-8AA4-4EBA-8B27-BC71BA3BAD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00A3A-A326-4618-AF83-7E1486AA8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30A1-0202-4CF2-82A4-69839F8C4D2B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554EF-F304-4210-BB5E-0DE5D3C52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6A073-8EE7-473A-A0DD-FF1B9598A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5A353-F8EB-4C84-9C3D-F45C14052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51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6720B-5E9D-44C1-B715-A7FCB854B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4ECF81-EE5F-4945-9715-524AB9BA2B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8FF37-2BE2-453A-B787-557F8850D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30A1-0202-4CF2-82A4-69839F8C4D2B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66731-86C3-4654-8EEF-0F8850EB0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E7E2D-D903-40A5-B05E-5EAE839B3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5A353-F8EB-4C84-9C3D-F45C14052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80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0F6513-4331-41B1-95D5-2EA017A54D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944B9D-3755-4CA7-94C6-EDB0180760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08F55-D9EE-42FB-BB0C-F8485C5E6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30A1-0202-4CF2-82A4-69839F8C4D2B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0E62C-B1A2-4A0E-B063-6769ED121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3F254-B02D-4A7E-8E20-48D964029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5A353-F8EB-4C84-9C3D-F45C14052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4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D58BC-9A42-4D3C-AE3C-463D26899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F27BE-D7C4-4698-9927-3E1E8D95A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C492E-44CD-412E-B538-DE350297F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30A1-0202-4CF2-82A4-69839F8C4D2B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29A5D-7A42-406E-ACD4-AA1049B58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9F5C9-D193-40DB-9D1E-2199007A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5A353-F8EB-4C84-9C3D-F45C14052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27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0329B-8DCE-4A8F-A74D-D593BD01F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90166-B5AF-4C8A-93ED-CBD5A7171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C21EF-6372-4D28-B906-091CDE411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30A1-0202-4CF2-82A4-69839F8C4D2B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6B84B-CDB3-46B1-BB36-53E2F9371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3CE0A-0E52-429F-B74B-61071B789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5A353-F8EB-4C84-9C3D-F45C14052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024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5A56E-8970-4163-99EB-721EA6143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8684E-61EC-44D9-A1DA-4D8E26EC2C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065518-6FBA-44BE-8969-71E864D77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32ED07-9767-4105-B377-86B334A71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30A1-0202-4CF2-82A4-69839F8C4D2B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55C4E5-4BAE-41B3-BF4F-09F8DD4E0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AE535-E2B2-43AE-86BB-9EFF45093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5A353-F8EB-4C84-9C3D-F45C14052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4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37C93-EB57-4F85-A383-CFCAB1101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117DDB-C772-4D72-A26E-BF8C85DD8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852A88-EC02-4A00-B7F0-6766190C9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9B470A-0A9B-48A8-94CD-4F84985DE0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A77F41-282D-4B0C-B076-3B22FA3E58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49B4B3-48CD-4D76-B60D-B584BE77D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30A1-0202-4CF2-82A4-69839F8C4D2B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0EF787-C321-4B22-BFEE-1010F35D7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232ECB-2F47-43A3-BF9E-5DE0BE00F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5A353-F8EB-4C84-9C3D-F45C14052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89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F0B06-7C8B-4401-8A80-BBDE7DF71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F87257-2D47-467E-9DB7-784D3F19A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30A1-0202-4CF2-82A4-69839F8C4D2B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185E9F-7D95-4CDB-9F28-6AD7AC70C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1EF7C5-24EF-4DD0-A2D5-4CEDB564C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5A353-F8EB-4C84-9C3D-F45C14052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96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619163-17CA-470E-8FAE-5595FEB17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30A1-0202-4CF2-82A4-69839F8C4D2B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D4CEC4-3252-4B14-8D37-860976B9D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E96A14-393F-4469-9647-EBB5471B4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5A353-F8EB-4C84-9C3D-F45C14052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54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67A9B-64CA-43FF-974B-76D2208DA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775BD-11B3-4CD5-B7F0-9C17F700A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98CF60-C7A1-4FDA-8992-C06ADF7E90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01FF61-24F9-4ED9-96FB-56F671000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30A1-0202-4CF2-82A4-69839F8C4D2B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59F5C7-D76F-45C3-82E8-207291E69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8197A-A4F4-4F53-A067-966A91255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5A353-F8EB-4C84-9C3D-F45C14052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95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37870-234D-4795-AA0C-11CC05960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BB1091-8C01-433E-9746-E4530D50EC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027159-2DD2-4097-A9CA-6A09684E6B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90E0B3-2D92-4AD6-A6D5-6DEF4BE92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30A1-0202-4CF2-82A4-69839F8C4D2B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7B2E56-DFF0-422A-AD41-5DEA12426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19B3C8-D086-4E1D-A71F-7BEE8C03D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5A353-F8EB-4C84-9C3D-F45C14052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62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82D532-CA16-48B5-891B-F95FE8607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B50B76-984E-43BA-80C6-D75C74CC1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1FFF0-6861-4668-9A7F-8EA23E941A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E30A1-0202-4CF2-82A4-69839F8C4D2B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6BDAB-9555-424C-AD29-659081A556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99B30-BC2D-4C29-9397-AA45E1265D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5A353-F8EB-4C84-9C3D-F45C14052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8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EA4E479-4A48-46C9-9B3C-96C7AE7D9DDE}"/>
              </a:ext>
            </a:extLst>
          </p:cNvPr>
          <p:cNvSpPr txBox="1"/>
          <p:nvPr/>
        </p:nvSpPr>
        <p:spPr>
          <a:xfrm>
            <a:off x="9884229" y="6457890"/>
            <a:ext cx="2307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avi" panose="020B0502040204020203" pitchFamily="34" charset="0"/>
                <a:ea typeface="Calibri" panose="020F0502020204030204" pitchFamily="34" charset="0"/>
                <a:cs typeface="Raavi" panose="020B0502040204020203" pitchFamily="34" charset="0"/>
              </a:rPr>
              <a:t>ntcassoc.org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4DB88B-C3CB-9187-D457-9AC511BDA9B0}"/>
              </a:ext>
            </a:extLst>
          </p:cNvPr>
          <p:cNvSpPr txBox="1"/>
          <p:nvPr/>
        </p:nvSpPr>
        <p:spPr>
          <a:xfrm>
            <a:off x="286327" y="2734253"/>
            <a:ext cx="11619346" cy="3493264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900" b="1" dirty="0">
                <a:solidFill>
                  <a:schemeClr val="accent1">
                    <a:lumMod val="50000"/>
                  </a:schemeClr>
                </a:solidFill>
                <a:latin typeface="Raavi" panose="020B0502040204020203" pitchFamily="34" charset="0"/>
                <a:ea typeface="Calibri" panose="020F0502020204030204" pitchFamily="34" charset="0"/>
                <a:cs typeface="Raavi" panose="020B0502040204020203" pitchFamily="34" charset="0"/>
              </a:rPr>
              <a:t>World</a:t>
            </a:r>
            <a:r>
              <a:rPr lang="en-US" sz="3900" b="1" dirty="0">
                <a:solidFill>
                  <a:srgbClr val="00B0F0"/>
                </a:solidFill>
                <a:latin typeface="Raavi" panose="020B0502040204020203" pitchFamily="34" charset="0"/>
                <a:ea typeface="Calibri" panose="020F0502020204030204" pitchFamily="34" charset="0"/>
                <a:cs typeface="Raavi" panose="020B0502040204020203" pitchFamily="34" charset="0"/>
              </a:rPr>
              <a:t>atWork</a:t>
            </a:r>
            <a:r>
              <a:rPr lang="en-US" sz="3900" b="1" dirty="0">
                <a:solidFill>
                  <a:schemeClr val="accent6">
                    <a:lumMod val="50000"/>
                  </a:schemeClr>
                </a:solidFill>
                <a:latin typeface="Raavi" panose="020B0502040204020203" pitchFamily="34" charset="0"/>
                <a:ea typeface="Calibri" panose="020F0502020204030204" pitchFamily="34" charset="0"/>
                <a:cs typeface="Raavi" panose="020B0502040204020203" pitchFamily="34" charset="0"/>
              </a:rPr>
              <a:t> </a:t>
            </a:r>
            <a:r>
              <a:rPr lang="en-US" sz="3900" b="1" dirty="0">
                <a:solidFill>
                  <a:schemeClr val="accent1">
                    <a:lumMod val="50000"/>
                  </a:schemeClr>
                </a:solidFill>
                <a:latin typeface="Raavi" panose="020B0502040204020203" pitchFamily="34" charset="0"/>
                <a:ea typeface="Calibri" panose="020F0502020204030204" pitchFamily="34" charset="0"/>
                <a:cs typeface="Raavi" panose="020B0502040204020203" pitchFamily="34" charset="0"/>
              </a:rPr>
              <a:t>Event</a:t>
            </a:r>
          </a:p>
          <a:p>
            <a:pPr algn="ctr"/>
            <a:r>
              <a:rPr lang="en-US" sz="3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avi" panose="020B0502040204020203" pitchFamily="34" charset="0"/>
                <a:ea typeface="Calibri" panose="020F0502020204030204" pitchFamily="34" charset="0"/>
                <a:cs typeface="Raavi" panose="020B0502040204020203" pitchFamily="34" charset="0"/>
              </a:rPr>
              <a:t>C3E – Quantitative Principles in Compensation Management </a:t>
            </a:r>
          </a:p>
          <a:p>
            <a:pPr algn="ctr"/>
            <a:r>
              <a:rPr lang="en-US" sz="3600" b="1" dirty="0">
                <a:solidFill>
                  <a:srgbClr val="41BA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avi" panose="020B0502040204020203" pitchFamily="34" charset="0"/>
                <a:ea typeface="Calibri" panose="020F0502020204030204" pitchFamily="34" charset="0"/>
                <a:cs typeface="Raavi" panose="020B0502040204020203" pitchFamily="34" charset="0"/>
              </a:rPr>
              <a:t>June 27 &amp; 28, 2024</a:t>
            </a:r>
          </a:p>
          <a:p>
            <a:pPr algn="ctr"/>
            <a:r>
              <a:rPr lang="en-US" sz="3600" b="1" dirty="0">
                <a:solidFill>
                  <a:srgbClr val="41BA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avi" panose="020B0502040204020203" pitchFamily="34" charset="0"/>
                <a:ea typeface="Calibri" panose="020F0502020204030204" pitchFamily="34" charset="0"/>
                <a:cs typeface="Raavi" panose="020B0502040204020203" pitchFamily="34" charset="0"/>
              </a:rPr>
              <a:t>Hyatt Place Dallas North / By the Galleria</a:t>
            </a:r>
          </a:p>
          <a:p>
            <a:pPr algn="ctr"/>
            <a:r>
              <a:rPr lang="en-US" sz="3200" b="1" dirty="0">
                <a:solidFill>
                  <a:srgbClr val="41BA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avi" panose="020B0502040204020203" pitchFamily="34" charset="0"/>
                <a:ea typeface="Calibri" panose="020F0502020204030204" pitchFamily="34" charset="0"/>
                <a:cs typeface="Raavi" panose="020B0502040204020203" pitchFamily="34" charset="0"/>
              </a:rPr>
              <a:t>5229 Spring Valley Road, Dallas 75254</a:t>
            </a:r>
            <a:endParaRPr lang="en-US" sz="2800" b="1" dirty="0">
              <a:solidFill>
                <a:srgbClr val="41BA8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avi" panose="020B0502040204020203" pitchFamily="34" charset="0"/>
              <a:ea typeface="Calibri" panose="020F0502020204030204" pitchFamily="34" charset="0"/>
              <a:cs typeface="Raavi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4F29E1-B8CF-0AB5-A135-A91A52AEE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4025" y="1177784"/>
            <a:ext cx="3485284" cy="149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26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CC37A1-863B-0F7C-CE78-02B6A028818A}"/>
              </a:ext>
            </a:extLst>
          </p:cNvPr>
          <p:cNvSpPr/>
          <p:nvPr/>
        </p:nvSpPr>
        <p:spPr>
          <a:xfrm>
            <a:off x="0" y="906746"/>
            <a:ext cx="1619250" cy="5972175"/>
          </a:xfrm>
          <a:prstGeom prst="rect">
            <a:avLst/>
          </a:prstGeom>
          <a:solidFill>
            <a:srgbClr val="4E51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A4E479-4A48-46C9-9B3C-96C7AE7D9DDE}"/>
              </a:ext>
            </a:extLst>
          </p:cNvPr>
          <p:cNvSpPr txBox="1"/>
          <p:nvPr/>
        </p:nvSpPr>
        <p:spPr>
          <a:xfrm>
            <a:off x="9884229" y="6457890"/>
            <a:ext cx="2307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aavi" panose="020B0502040204020203" pitchFamily="34" charset="0"/>
                <a:ea typeface="Calibri" panose="020F0502020204030204" pitchFamily="34" charset="0"/>
                <a:cs typeface="Raavi" panose="020B0502040204020203" pitchFamily="34" charset="0"/>
              </a:rPr>
              <a:t>ntcassoc.org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4DB88B-C3CB-9187-D457-9AC511BDA9B0}"/>
              </a:ext>
            </a:extLst>
          </p:cNvPr>
          <p:cNvSpPr txBox="1"/>
          <p:nvPr/>
        </p:nvSpPr>
        <p:spPr>
          <a:xfrm>
            <a:off x="1619250" y="1815340"/>
            <a:ext cx="10424680" cy="452431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avi" panose="020B0502040204020203" pitchFamily="34" charset="0"/>
                <a:ea typeface="Calibri" panose="020F0502020204030204" pitchFamily="34" charset="0"/>
                <a:cs typeface="Raavi" panose="020B0502040204020203" pitchFamily="34" charset="0"/>
              </a:rPr>
              <a:t>C3E – Quantitative Principles in Compensation Management </a:t>
            </a:r>
          </a:p>
          <a:p>
            <a:pPr algn="ctr"/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avi" panose="020B0502040204020203" pitchFamily="34" charset="0"/>
              <a:ea typeface="Calibri" panose="020F0502020204030204" pitchFamily="34" charset="0"/>
              <a:cs typeface="Raavi" panose="020B0502040204020203" pitchFamily="34" charset="0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Raavi" panose="020B0502040204020203" pitchFamily="34" charset="0"/>
                <a:ea typeface="Calibri" panose="020F0502020204030204" pitchFamily="34" charset="0"/>
                <a:cs typeface="Raavi" panose="020B0502040204020203" pitchFamily="34" charset="0"/>
              </a:rPr>
              <a:t>Speaker: Chris Bailey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Raavi" panose="020B0502040204020203" pitchFamily="34" charset="0"/>
                <a:ea typeface="Calibri" panose="020F0502020204030204" pitchFamily="34" charset="0"/>
                <a:cs typeface="Raavi" panose="020B0502040204020203" pitchFamily="34" charset="0"/>
              </a:rPr>
              <a:t>Director of Compensation &amp; Workforce Analytics, TRS of Texas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solidFill>
                <a:srgbClr val="41BA8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aavi" panose="020B0502040204020203" pitchFamily="34" charset="0"/>
              <a:ea typeface="Calibri" panose="020F0502020204030204" pitchFamily="34" charset="0"/>
              <a:cs typeface="Raavi" panose="020B0502040204020203" pitchFamily="34" charset="0"/>
            </a:endParaRPr>
          </a:p>
          <a:p>
            <a:pPr algn="ctr"/>
            <a:r>
              <a:rPr lang="en-US" sz="3600" b="1" dirty="0">
                <a:solidFill>
                  <a:srgbClr val="41BA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avi" panose="020B0502040204020203" pitchFamily="34" charset="0"/>
                <a:ea typeface="Calibri" panose="020F0502020204030204" pitchFamily="34" charset="0"/>
                <a:cs typeface="Raavi" panose="020B0502040204020203" pitchFamily="34" charset="0"/>
              </a:rPr>
              <a:t>June 27 &amp; 28, 2024</a:t>
            </a:r>
          </a:p>
          <a:p>
            <a:pPr algn="ctr"/>
            <a:r>
              <a:rPr lang="en-US" sz="3600" b="1" dirty="0">
                <a:solidFill>
                  <a:srgbClr val="41BA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avi" panose="020B0502040204020203" pitchFamily="34" charset="0"/>
                <a:ea typeface="Calibri" panose="020F0502020204030204" pitchFamily="34" charset="0"/>
                <a:cs typeface="Raavi" panose="020B0502040204020203" pitchFamily="34" charset="0"/>
              </a:rPr>
              <a:t>Hyatt Place Dallas North / By the Galleria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8677A62-3A16-4A2C-3851-1D0AE49289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" y="-218901"/>
            <a:ext cx="4475511" cy="19180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0A9D99-D604-C7C4-C821-4F44503B8083}"/>
              </a:ext>
            </a:extLst>
          </p:cNvPr>
          <p:cNvSpPr txBox="1"/>
          <p:nvPr/>
        </p:nvSpPr>
        <p:spPr>
          <a:xfrm>
            <a:off x="5487385" y="491247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Raavi" panose="020B0502040204020203" pitchFamily="34" charset="0"/>
                <a:ea typeface="Calibri" panose="020F0502020204030204" pitchFamily="34" charset="0"/>
                <a:cs typeface="Raavi" panose="020B0502040204020203" pitchFamily="34" charset="0"/>
              </a:rPr>
              <a:t>World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aavi" panose="020B0502040204020203" pitchFamily="34" charset="0"/>
                <a:ea typeface="Calibri" panose="020F0502020204030204" pitchFamily="34" charset="0"/>
                <a:cs typeface="Raavi" panose="020B0502040204020203" pitchFamily="34" charset="0"/>
              </a:rPr>
              <a:t>atWork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Raavi" panose="020B0502040204020203" pitchFamily="34" charset="0"/>
                <a:ea typeface="Calibri" panose="020F0502020204030204" pitchFamily="34" charset="0"/>
                <a:cs typeface="Raavi" panose="020B0502040204020203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Raavi" panose="020B0502040204020203" pitchFamily="34" charset="0"/>
                <a:ea typeface="Calibri" panose="020F0502020204030204" pitchFamily="34" charset="0"/>
                <a:cs typeface="Raavi" panose="020B0502040204020203" pitchFamily="34" charset="0"/>
              </a:rPr>
              <a:t>Event</a:t>
            </a:r>
          </a:p>
        </p:txBody>
      </p:sp>
      <p:pic>
        <p:nvPicPr>
          <p:cNvPr id="3" name="Picture 2" descr="A person smiling at camera&#10;&#10;Description automatically generated">
            <a:extLst>
              <a:ext uri="{FF2B5EF4-FFF2-40B4-BE49-F238E27FC236}">
                <a16:creationId xmlns:a16="http://schemas.microsoft.com/office/drawing/2014/main" id="{A842FC1E-95BD-A584-C881-597AB0DE7F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29" y="3280479"/>
            <a:ext cx="1594035" cy="1594035"/>
          </a:xfrm>
          <a:prstGeom prst="ellipse">
            <a:avLst/>
          </a:prstGeom>
          <a:ln w="28575">
            <a:solidFill>
              <a:srgbClr val="42BA85"/>
            </a:solidFill>
          </a:ln>
        </p:spPr>
      </p:pic>
    </p:spTree>
    <p:extLst>
      <p:ext uri="{BB962C8B-B14F-4D97-AF65-F5344CB8AC3E}">
        <p14:creationId xmlns:p14="http://schemas.microsoft.com/office/powerpoint/2010/main" val="1355295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1482</TotalTime>
  <Words>74</Words>
  <Application>Microsoft Office PowerPoint</Application>
  <PresentationFormat>Widescreen</PresentationFormat>
  <Paragraphs>16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Raavi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Racz</dc:creator>
  <cp:lastModifiedBy>Diana Morrison</cp:lastModifiedBy>
  <cp:revision>61</cp:revision>
  <dcterms:created xsi:type="dcterms:W3CDTF">2020-11-10T17:21:06Z</dcterms:created>
  <dcterms:modified xsi:type="dcterms:W3CDTF">2024-02-12T23:24:09Z</dcterms:modified>
</cp:coreProperties>
</file>